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14"/>
  </p:notesMasterIdLst>
  <p:handoutMasterIdLst>
    <p:handoutMasterId r:id="rId15"/>
  </p:handoutMasterIdLst>
  <p:sldIdLst>
    <p:sldId id="1866" r:id="rId5"/>
    <p:sldId id="1889" r:id="rId6"/>
    <p:sldId id="1867" r:id="rId7"/>
    <p:sldId id="1891" r:id="rId8"/>
    <p:sldId id="1888" r:id="rId9"/>
    <p:sldId id="1870" r:id="rId10"/>
    <p:sldId id="1892" r:id="rId11"/>
    <p:sldId id="1872" r:id="rId12"/>
    <p:sldId id="1890" r:id="rId1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s theme" id="{EE9670AD-028C-4190-AAA8-2AF0F3B1E372}">
          <p14:sldIdLst>
            <p14:sldId id="1866"/>
            <p14:sldId id="1889"/>
            <p14:sldId id="1867"/>
            <p14:sldId id="1891"/>
            <p14:sldId id="1888"/>
            <p14:sldId id="1870"/>
            <p14:sldId id="1892"/>
            <p14:sldId id="1872"/>
            <p14:sldId id="18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6DC"/>
    <a:srgbClr val="ECE0D4"/>
    <a:srgbClr val="D1B497"/>
    <a:srgbClr val="E3D1BF"/>
    <a:srgbClr val="AA673C"/>
    <a:srgbClr val="6A6967"/>
    <a:srgbClr val="C19C84"/>
    <a:srgbClr val="F8EBE0"/>
    <a:srgbClr val="FF2625"/>
    <a:srgbClr val="007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BCE4AC-533E-4F9F-BA6D-0202143D1057}" v="19" dt="2025-02-21T23:40:58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>
        <p:scale>
          <a:sx n="75" d="100"/>
          <a:sy n="75" d="100"/>
        </p:scale>
        <p:origin x="250" y="120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thi Patel" userId="2ae17a70dc2d56e9" providerId="LiveId" clId="{72BCE4AC-533E-4F9F-BA6D-0202143D1057}"/>
    <pc:docChg chg="custSel addSld delSld modSld sldOrd modSection">
      <pc:chgData name="Panthi Patel" userId="2ae17a70dc2d56e9" providerId="LiveId" clId="{72BCE4AC-533E-4F9F-BA6D-0202143D1057}" dt="2025-02-21T23:41:15.414" v="106" actId="1076"/>
      <pc:docMkLst>
        <pc:docMk/>
      </pc:docMkLst>
      <pc:sldChg chg="addSp modSp mod">
        <pc:chgData name="Panthi Patel" userId="2ae17a70dc2d56e9" providerId="LiveId" clId="{72BCE4AC-533E-4F9F-BA6D-0202143D1057}" dt="2025-02-21T23:07:16.160" v="45" actId="1076"/>
        <pc:sldMkLst>
          <pc:docMk/>
          <pc:sldMk cId="4152393503" sldId="1866"/>
        </pc:sldMkLst>
        <pc:spChg chg="mod">
          <ac:chgData name="Panthi Patel" userId="2ae17a70dc2d56e9" providerId="LiveId" clId="{72BCE4AC-533E-4F9F-BA6D-0202143D1057}" dt="2025-02-21T23:04:32.714" v="21" actId="207"/>
          <ac:spMkLst>
            <pc:docMk/>
            <pc:sldMk cId="4152393503" sldId="1866"/>
            <ac:spMk id="6" creationId="{F168E5CF-FC82-40DA-8E6D-0BFF887BD80E}"/>
          </ac:spMkLst>
        </pc:spChg>
        <pc:picChg chg="add mod">
          <ac:chgData name="Panthi Patel" userId="2ae17a70dc2d56e9" providerId="LiveId" clId="{72BCE4AC-533E-4F9F-BA6D-0202143D1057}" dt="2025-02-21T23:05:51.978" v="38" actId="1076"/>
          <ac:picMkLst>
            <pc:docMk/>
            <pc:sldMk cId="4152393503" sldId="1866"/>
            <ac:picMk id="2" creationId="{59F19EE7-F044-120A-DE9E-775489233499}"/>
          </ac:picMkLst>
        </pc:picChg>
        <pc:picChg chg="add mod">
          <ac:chgData name="Panthi Patel" userId="2ae17a70dc2d56e9" providerId="LiveId" clId="{72BCE4AC-533E-4F9F-BA6D-0202143D1057}" dt="2025-02-21T23:06:41.550" v="42"/>
          <ac:picMkLst>
            <pc:docMk/>
            <pc:sldMk cId="4152393503" sldId="1866"/>
            <ac:picMk id="3" creationId="{B478DC3F-6EAD-28B4-55EC-C47924FD6818}"/>
          </ac:picMkLst>
        </pc:picChg>
        <pc:picChg chg="add mod">
          <ac:chgData name="Panthi Patel" userId="2ae17a70dc2d56e9" providerId="LiveId" clId="{72BCE4AC-533E-4F9F-BA6D-0202143D1057}" dt="2025-02-21T23:07:16.160" v="45" actId="1076"/>
          <ac:picMkLst>
            <pc:docMk/>
            <pc:sldMk cId="4152393503" sldId="1866"/>
            <ac:picMk id="4" creationId="{FEB7F7E3-04A1-6E59-9DF3-9B7BED613E9D}"/>
          </ac:picMkLst>
        </pc:picChg>
      </pc:sldChg>
      <pc:sldChg chg="addSp modSp mod setBg">
        <pc:chgData name="Panthi Patel" userId="2ae17a70dc2d56e9" providerId="LiveId" clId="{72BCE4AC-533E-4F9F-BA6D-0202143D1057}" dt="2025-02-21T23:07:31.456" v="47"/>
        <pc:sldMkLst>
          <pc:docMk/>
          <pc:sldMk cId="3174066405" sldId="1867"/>
        </pc:sldMkLst>
        <pc:spChg chg="mod">
          <ac:chgData name="Panthi Patel" userId="2ae17a70dc2d56e9" providerId="LiveId" clId="{72BCE4AC-533E-4F9F-BA6D-0202143D1057}" dt="2025-02-21T23:05:09.199" v="33" actId="1076"/>
          <ac:spMkLst>
            <pc:docMk/>
            <pc:sldMk cId="3174066405" sldId="1867"/>
            <ac:spMk id="2" creationId="{3F36812B-2065-4A2B-B59B-8957022687BC}"/>
          </ac:spMkLst>
        </pc:spChg>
        <pc:spChg chg="mod">
          <ac:chgData name="Panthi Patel" userId="2ae17a70dc2d56e9" providerId="LiveId" clId="{72BCE4AC-533E-4F9F-BA6D-0202143D1057}" dt="2025-02-21T23:05:23.220" v="35" actId="1076"/>
          <ac:spMkLst>
            <pc:docMk/>
            <pc:sldMk cId="3174066405" sldId="1867"/>
            <ac:spMk id="5" creationId="{E8C5EA60-12FC-4FB7-9CED-CDC28177F4B1}"/>
          </ac:spMkLst>
        </pc:spChg>
        <pc:picChg chg="add mod">
          <ac:chgData name="Panthi Patel" userId="2ae17a70dc2d56e9" providerId="LiveId" clId="{72BCE4AC-533E-4F9F-BA6D-0202143D1057}" dt="2025-02-21T23:06:08.169" v="40"/>
          <ac:picMkLst>
            <pc:docMk/>
            <pc:sldMk cId="3174066405" sldId="1867"/>
            <ac:picMk id="3" creationId="{7995AEC2-26E5-990A-FC47-423D5A1C40A6}"/>
          </ac:picMkLst>
        </pc:picChg>
        <pc:picChg chg="add mod">
          <ac:chgData name="Panthi Patel" userId="2ae17a70dc2d56e9" providerId="LiveId" clId="{72BCE4AC-533E-4F9F-BA6D-0202143D1057}" dt="2025-02-21T23:07:31.456" v="47"/>
          <ac:picMkLst>
            <pc:docMk/>
            <pc:sldMk cId="3174066405" sldId="1867"/>
            <ac:picMk id="4" creationId="{75325A48-0AE8-0AA6-9464-B9259EA933A8}"/>
          </ac:picMkLst>
        </pc:picChg>
      </pc:sldChg>
      <pc:sldChg chg="addSp modSp mod setBg">
        <pc:chgData name="Panthi Patel" userId="2ae17a70dc2d56e9" providerId="LiveId" clId="{72BCE4AC-533E-4F9F-BA6D-0202143D1057}" dt="2025-02-21T23:09:20.767" v="50"/>
        <pc:sldMkLst>
          <pc:docMk/>
          <pc:sldMk cId="85230843" sldId="1868"/>
        </pc:sldMkLst>
        <pc:spChg chg="mod">
          <ac:chgData name="Panthi Patel" userId="2ae17a70dc2d56e9" providerId="LiveId" clId="{72BCE4AC-533E-4F9F-BA6D-0202143D1057}" dt="2025-02-21T23:09:09.614" v="48" actId="207"/>
          <ac:spMkLst>
            <pc:docMk/>
            <pc:sldMk cId="85230843" sldId="1868"/>
            <ac:spMk id="4" creationId="{FD9E38B3-4686-8247-9625-49018D29F408}"/>
          </ac:spMkLst>
        </pc:spChg>
        <pc:spChg chg="mod">
          <ac:chgData name="Panthi Patel" userId="2ae17a70dc2d56e9" providerId="LiveId" clId="{72BCE4AC-533E-4F9F-BA6D-0202143D1057}" dt="2025-02-21T23:09:14.951" v="49" actId="207"/>
          <ac:spMkLst>
            <pc:docMk/>
            <pc:sldMk cId="85230843" sldId="1868"/>
            <ac:spMk id="6" creationId="{7DCBA01B-ECA4-4938-872A-B38BEB13AC06}"/>
          </ac:spMkLst>
        </pc:spChg>
        <pc:picChg chg="add mod">
          <ac:chgData name="Panthi Patel" userId="2ae17a70dc2d56e9" providerId="LiveId" clId="{72BCE4AC-533E-4F9F-BA6D-0202143D1057}" dt="2025-02-21T23:06:13.478" v="41"/>
          <ac:picMkLst>
            <pc:docMk/>
            <pc:sldMk cId="85230843" sldId="1868"/>
            <ac:picMk id="2" creationId="{ED07F3A6-C11E-2978-3F8B-B1A9A69B6B47}"/>
          </ac:picMkLst>
        </pc:picChg>
      </pc:sldChg>
      <pc:sldChg chg="addSp modSp mod ord setBg">
        <pc:chgData name="Panthi Patel" userId="2ae17a70dc2d56e9" providerId="LiveId" clId="{72BCE4AC-533E-4F9F-BA6D-0202143D1057}" dt="2025-02-21T23:41:15.414" v="106" actId="1076"/>
        <pc:sldMkLst>
          <pc:docMk/>
          <pc:sldMk cId="3477364328" sldId="1871"/>
        </pc:sldMkLst>
        <pc:spChg chg="mod">
          <ac:chgData name="Panthi Patel" userId="2ae17a70dc2d56e9" providerId="LiveId" clId="{72BCE4AC-533E-4F9F-BA6D-0202143D1057}" dt="2025-02-21T23:41:08.813" v="105" actId="1076"/>
          <ac:spMkLst>
            <pc:docMk/>
            <pc:sldMk cId="3477364328" sldId="1871"/>
            <ac:spMk id="2" creationId="{F3EA8A48-57B8-480B-912A-B017D739B4D0}"/>
          </ac:spMkLst>
        </pc:spChg>
        <pc:spChg chg="mod">
          <ac:chgData name="Panthi Patel" userId="2ae17a70dc2d56e9" providerId="LiveId" clId="{72BCE4AC-533E-4F9F-BA6D-0202143D1057}" dt="2025-02-21T23:41:15.414" v="106" actId="1076"/>
          <ac:spMkLst>
            <pc:docMk/>
            <pc:sldMk cId="3477364328" sldId="1871"/>
            <ac:spMk id="16" creationId="{82B839A9-BE4F-40C7-ABA3-682B626FFB08}"/>
          </ac:spMkLst>
        </pc:spChg>
        <pc:graphicFrameChg chg="mod modGraphic">
          <ac:chgData name="Panthi Patel" userId="2ae17a70dc2d56e9" providerId="LiveId" clId="{72BCE4AC-533E-4F9F-BA6D-0202143D1057}" dt="2025-02-21T23:39:29.249" v="96" actId="208"/>
          <ac:graphicFrameMkLst>
            <pc:docMk/>
            <pc:sldMk cId="3477364328" sldId="1871"/>
            <ac:graphicFrameMk id="9" creationId="{E94B267D-A2CA-438F-8FBB-76610B20C19D}"/>
          </ac:graphicFrameMkLst>
        </pc:graphicFrameChg>
        <pc:picChg chg="add mod">
          <ac:chgData name="Panthi Patel" userId="2ae17a70dc2d56e9" providerId="LiveId" clId="{72BCE4AC-533E-4F9F-BA6D-0202143D1057}" dt="2025-02-21T23:40:51.362" v="103"/>
          <ac:picMkLst>
            <pc:docMk/>
            <pc:sldMk cId="3477364328" sldId="1871"/>
            <ac:picMk id="3" creationId="{3BDDC4C5-7789-D4F9-14B9-6E79B6E6F010}"/>
          </ac:picMkLst>
        </pc:picChg>
        <pc:picChg chg="add mod">
          <ac:chgData name="Panthi Patel" userId="2ae17a70dc2d56e9" providerId="LiveId" clId="{72BCE4AC-533E-4F9F-BA6D-0202143D1057}" dt="2025-02-21T23:40:58.230" v="104"/>
          <ac:picMkLst>
            <pc:docMk/>
            <pc:sldMk cId="3477364328" sldId="1871"/>
            <ac:picMk id="4" creationId="{48516450-791E-4FEE-3B63-5E1822D2B982}"/>
          </ac:picMkLst>
        </pc:picChg>
      </pc:sldChg>
      <pc:sldChg chg="del">
        <pc:chgData name="Panthi Patel" userId="2ae17a70dc2d56e9" providerId="LiveId" clId="{72BCE4AC-533E-4F9F-BA6D-0202143D1057}" dt="2025-02-21T23:32:17.110" v="66" actId="2696"/>
        <pc:sldMkLst>
          <pc:docMk/>
          <pc:sldMk cId="261615471" sldId="1873"/>
        </pc:sldMkLst>
      </pc:sldChg>
      <pc:sldChg chg="addSp modSp mod">
        <pc:chgData name="Panthi Patel" userId="2ae17a70dc2d56e9" providerId="LiveId" clId="{72BCE4AC-533E-4F9F-BA6D-0202143D1057}" dt="2025-02-21T23:07:28.102" v="46"/>
        <pc:sldMkLst>
          <pc:docMk/>
          <pc:sldMk cId="240597910" sldId="1889"/>
        </pc:sldMkLst>
        <pc:spChg chg="mod">
          <ac:chgData name="Panthi Patel" userId="2ae17a70dc2d56e9" providerId="LiveId" clId="{72BCE4AC-533E-4F9F-BA6D-0202143D1057}" dt="2025-02-21T23:04:58.656" v="32" actId="20577"/>
          <ac:spMkLst>
            <pc:docMk/>
            <pc:sldMk cId="240597910" sldId="1889"/>
            <ac:spMk id="3" creationId="{F795E6D5-7A0E-D6A5-E625-F9F732464244}"/>
          </ac:spMkLst>
        </pc:spChg>
        <pc:picChg chg="add mod">
          <ac:chgData name="Panthi Patel" userId="2ae17a70dc2d56e9" providerId="LiveId" clId="{72BCE4AC-533E-4F9F-BA6D-0202143D1057}" dt="2025-02-21T23:06:04.387" v="39"/>
          <ac:picMkLst>
            <pc:docMk/>
            <pc:sldMk cId="240597910" sldId="1889"/>
            <ac:picMk id="4" creationId="{ADCEE9F0-BA7A-E7C5-284A-C79181B5411F}"/>
          </ac:picMkLst>
        </pc:picChg>
        <pc:picChg chg="add mod">
          <ac:chgData name="Panthi Patel" userId="2ae17a70dc2d56e9" providerId="LiveId" clId="{72BCE4AC-533E-4F9F-BA6D-0202143D1057}" dt="2025-02-21T23:07:28.102" v="46"/>
          <ac:picMkLst>
            <pc:docMk/>
            <pc:sldMk cId="240597910" sldId="1889"/>
            <ac:picMk id="5" creationId="{C8BE1411-1589-D695-6646-6F260037315E}"/>
          </ac:picMkLst>
        </pc:picChg>
      </pc:sldChg>
      <pc:sldChg chg="modSp new mod">
        <pc:chgData name="Panthi Patel" userId="2ae17a70dc2d56e9" providerId="LiveId" clId="{72BCE4AC-533E-4F9F-BA6D-0202143D1057}" dt="2025-02-21T23:31:52.921" v="65" actId="255"/>
        <pc:sldMkLst>
          <pc:docMk/>
          <pc:sldMk cId="4015297022" sldId="1890"/>
        </pc:sldMkLst>
        <pc:spChg chg="mod">
          <ac:chgData name="Panthi Patel" userId="2ae17a70dc2d56e9" providerId="LiveId" clId="{72BCE4AC-533E-4F9F-BA6D-0202143D1057}" dt="2025-02-21T23:31:52.921" v="65" actId="255"/>
          <ac:spMkLst>
            <pc:docMk/>
            <pc:sldMk cId="4015297022" sldId="1890"/>
            <ac:spMk id="2" creationId="{0FA032B1-E767-B41B-D7E7-2855D81335E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21B5CB8-2C6C-1838-1AF5-6221B3377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2/22/2025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SANSKRITI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19EE7-F044-120A-DE9E-775489233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7" y="146348"/>
            <a:ext cx="880202" cy="92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B7F7E3-04A1-6E59-9DF3-9B7BED613E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8970656" y="146348"/>
            <a:ext cx="3152518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F62BD3-2B31-0533-E81D-42BBC5439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6296" y="2091813"/>
            <a:ext cx="6477000" cy="3276600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Patel Panthi Ajaybhai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No: 23002170210082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No:9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IT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Div: C1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95E6D5-7A0E-D6A5-E625-F9F73246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297" y="1315728"/>
            <a:ext cx="6476999" cy="118903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EE9F0-BA7A-E7C5-284A-C79181B54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7" y="146348"/>
            <a:ext cx="880202" cy="921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E1411-1589-D695-6646-6F2600373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8970656" y="146348"/>
            <a:ext cx="3152518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C5EA60-12FC-4FB7-9CED-CDC28177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22" y="1040426"/>
            <a:ext cx="6476999" cy="118903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322" y="1834945"/>
            <a:ext cx="7044813" cy="4092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India's Heritage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An immersive platform showcasing rich culture through visuals, blogs, and interactive maps.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&amp; Engaging Navigation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Experience seamless browsing with carousels, flip cards, and parallax effects.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Interactive Travel Guide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Discover states, cities, and attractions with an SVG-powered map and in-depth insights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5AEC2-26E5-990A-FC47-423D5A1C4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7" y="146348"/>
            <a:ext cx="880202" cy="92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325A48-0AE8-0AA6-9464-B9259EA93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8970656" y="146348"/>
            <a:ext cx="3152518" cy="603849"/>
          </a:xfrm>
          <a:prstGeom prst="rect">
            <a:avLst/>
          </a:prstGeom>
        </p:spPr>
      </p:pic>
      <p:pic>
        <p:nvPicPr>
          <p:cNvPr id="6" name="Picture Placeholder 13">
            <a:extLst>
              <a:ext uri="{FF2B5EF4-FFF2-40B4-BE49-F238E27FC236}">
                <a16:creationId xmlns:a16="http://schemas.microsoft.com/office/drawing/2014/main" id="{2DE3D238-DED3-EC73-9A7C-FF6E2D9E53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737" b="30737"/>
          <a:stretch/>
        </p:blipFill>
        <p:spPr>
          <a:xfrm>
            <a:off x="7905135" y="1834945"/>
            <a:ext cx="3994279" cy="32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6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0E3D89-28DD-7754-459D-F6C97C4D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5D223C-1B65-3A50-46B7-8AD7D2D7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22" y="1040426"/>
            <a:ext cx="6476999" cy="1189037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A62CAA-8321-D645-31C1-59A1C4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322" y="1834945"/>
            <a:ext cx="7044813" cy="4092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Hero: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Background video, typewriting, CTA button.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Modals: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Welcome &amp; Sign-In pop-ups.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About: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Flip cards with landmarks.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Gallery: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Carousel with hover text.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Testimonials: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Auto-scrolling reviews.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Contact: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Form &amp; Google Map.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Back to Top: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Scroll button.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JS Effects: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 Smooth animations.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F826B-CBB6-BE35-9A63-1E687ABA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7" y="146348"/>
            <a:ext cx="880202" cy="92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C2B0A3-2DC2-6F7C-E05C-B6213F2B0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8970656" y="146348"/>
            <a:ext cx="3152518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E50E06-E63E-4F56-A2A4-9E76FE39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22" y="1031163"/>
            <a:ext cx="5334000" cy="1189037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Your Exploration</a:t>
            </a:r>
            <a:b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984E2-31A5-468B-BDD2-9BF3D346F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322" y="1940637"/>
            <a:ext cx="5638800" cy="408284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India Map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Hover and select any state for details.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Gujarat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Zoom into regions like Ahmedabad.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Ahmedabad Heritage Tour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Browse landmarks with images, travel info, and nearby attractions.</a:t>
            </a:r>
          </a:p>
          <a:p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FB41FC-0A74-F0A9-7D8A-42F5A5FA70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8" r="1578"/>
          <a:stretch>
            <a:fillRect/>
          </a:stretch>
        </p:blipFill>
        <p:spPr>
          <a:xfrm>
            <a:off x="7310283" y="715961"/>
            <a:ext cx="4572000" cy="5113336"/>
          </a:xfrm>
          <a:solidFill>
            <a:schemeClr val="tx1">
              <a:lumMod val="95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BC440-D1E4-F9AD-9AE8-8C84BE4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7" y="146348"/>
            <a:ext cx="880202" cy="921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74F94-189D-BDE5-B37C-F753043F2D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8970656" y="146348"/>
            <a:ext cx="3152518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1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37412-7BC5-4AAA-8ED5-FC377A84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735" y="715961"/>
            <a:ext cx="6210007" cy="11890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6735" y="1433051"/>
            <a:ext cx="6210007" cy="4987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UI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Navigation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Content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Features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Personalization.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Interactivity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Issues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CC964-F223-56C4-288D-F26412B60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7" y="146348"/>
            <a:ext cx="880202" cy="921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73373-58D5-9EAD-2F9E-F80B3FF4C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8970656" y="146348"/>
            <a:ext cx="3152518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776EA-BBD0-64B9-880A-0087B7EEB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EA41-8D7D-C7CB-6047-5B708995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978" y="905512"/>
            <a:ext cx="6210007" cy="1189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3164-41F8-3695-9463-DF8917750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3979" y="1870586"/>
            <a:ext cx="6210007" cy="4987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Accounts &amp; Customization: Personalized itineraries and saved locations.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Recommendations: Suggest places based on user interests.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(AR) Integration: Virtual tours for a more immersive experience.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Expansion: A dedicated app for a seamless travel experience.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92964-5D32-9995-1562-AC7ED7D2F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7" y="146348"/>
            <a:ext cx="880202" cy="921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710B8-FD89-1F29-3653-408E57B9B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8970656" y="146348"/>
            <a:ext cx="3152518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2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457200" y="380017"/>
            <a:ext cx="4043680" cy="6097966"/>
          </a:xfrm>
          <a:solidFill>
            <a:schemeClr val="tx1">
              <a:lumMod val="95000"/>
            </a:schemeClr>
          </a:solidFill>
        </p:spPr>
        <p:txBody>
          <a:bodyPr wrap="square" anchor="t">
            <a:normAutofit/>
          </a:bodyPr>
          <a:lstStyle/>
          <a:p>
            <a:r>
              <a:rPr lang="en-IN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Timeless Treasures</a:t>
            </a:r>
          </a:p>
          <a:p>
            <a:endParaRPr lang="en-IN" altLang="en-US" sz="32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India’s architectural marvels, from the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Taj Mahal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Brihadeeswarar Temple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each telling a timeless story of culture and history.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alt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breathtaking landmarks in a stunning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carousel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bringing India’s rich heritage to life with every scroll.</a:t>
            </a:r>
            <a:endParaRPr lang="en-US" alt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B476E45-7BD8-39A4-5EE1-D7AB83F18C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367" r="18367"/>
          <a:stretch>
            <a:fillRect/>
          </a:stretch>
        </p:blipFill>
        <p:spPr>
          <a:xfrm>
            <a:off x="4947921" y="3616960"/>
            <a:ext cx="7030720" cy="3068319"/>
          </a:xfrm>
          <a:solidFill>
            <a:schemeClr val="tx1">
              <a:lumMod val="95000"/>
            </a:schemeClr>
          </a:solidFill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225219D-4136-725D-CCDE-537BFC3F1E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0138" r="10138"/>
          <a:stretch>
            <a:fillRect/>
          </a:stretch>
        </p:blipFill>
        <p:spPr>
          <a:xfrm>
            <a:off x="4947921" y="234285"/>
            <a:ext cx="7030719" cy="2884835"/>
          </a:xfrm>
        </p:spPr>
      </p:pic>
    </p:spTree>
    <p:extLst>
      <p:ext uri="{BB962C8B-B14F-4D97-AF65-F5344CB8AC3E}">
        <p14:creationId xmlns:p14="http://schemas.microsoft.com/office/powerpoint/2010/main" val="267104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32B1-E767-B41B-D7E7-2855D813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152970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ian Pacific heritage_TM10131490_Win32_LH_v4" id="{B2A0ACF3-34FF-4C5A-A737-2558AC4C9FEA}" vid="{FBDB92CC-0A39-410B-A16B-8C1013330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18D074-6F3D-488C-8220-03C2DEFDE85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D141EBB-3386-4164-A294-111C6309E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9CE79C-5104-4273-B83B-D03AD839A8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Asian Pacific American Heritage Month presentation</Template>
  <TotalTime>109</TotalTime>
  <Words>306</Words>
  <Application>Microsoft Office PowerPoint</Application>
  <PresentationFormat>Widescreen</PresentationFormat>
  <Paragraphs>55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Segoe UI</vt:lpstr>
      <vt:lpstr>Times New Roman</vt:lpstr>
      <vt:lpstr>Wingdings</vt:lpstr>
      <vt:lpstr>1_Office Theme</vt:lpstr>
      <vt:lpstr>SANSKRITI JOURNEY</vt:lpstr>
      <vt:lpstr>Presented By:</vt:lpstr>
      <vt:lpstr>Introduction</vt:lpstr>
      <vt:lpstr>Home Page </vt:lpstr>
      <vt:lpstr>Start Your Exploration </vt:lpstr>
      <vt:lpstr>Pros    </vt:lpstr>
      <vt:lpstr>Future Scope</vt:lpstr>
      <vt:lpstr>PowerPoint Presentation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Panthi Patel</dc:creator>
  <cp:keywords/>
  <dc:description/>
  <cp:lastModifiedBy>Panthi Patel</cp:lastModifiedBy>
  <cp:revision>3</cp:revision>
  <dcterms:created xsi:type="dcterms:W3CDTF">2025-02-21T22:41:23Z</dcterms:created>
  <dcterms:modified xsi:type="dcterms:W3CDTF">2025-02-22T03:24:52Z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